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nice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nice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Přímá spojnice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Přímá spojnice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á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á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á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á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1B35E-E60E-43FF-888C-8A35C404E2EA}" type="datetimeFigureOut">
              <a:rPr lang="cs-CZ"/>
              <a:pPr>
                <a:defRPr/>
              </a:pPr>
              <a:t>18.2.2013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1ECBB-68DF-43F3-9BA1-A814C61987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4725E-D08F-47ED-816E-FB4FC6C8D1F6}" type="datetimeFigureOut">
              <a:rPr lang="cs-CZ"/>
              <a:pPr>
                <a:defRPr/>
              </a:pPr>
              <a:t>18.2.2013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85B33-6AB2-46DC-9BDF-0A24FBD618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80F46-C910-46E8-B437-13DB84CE5996}" type="datetimeFigureOut">
              <a:rPr lang="cs-CZ"/>
              <a:pPr>
                <a:defRPr/>
              </a:pPr>
              <a:t>18.2.2013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A52E9-02EC-4D90-807D-FD1953BBAC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21C7A3-F9BC-4BBB-8500-36517E12E68B}" type="datetimeFigureOut">
              <a:rPr lang="cs-CZ"/>
              <a:pPr>
                <a:defRPr/>
              </a:pPr>
              <a:t>18.2.2013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0B14B5E-D0E3-4C20-9F7B-5D2622CB9B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nice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nice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nice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á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á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á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á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nice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1175F-FB4C-43BF-AA0F-7F175ECF27F1}" type="datetimeFigureOut">
              <a:rPr lang="cs-CZ"/>
              <a:pPr>
                <a:defRPr/>
              </a:pPr>
              <a:t>18.2.2013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35565-7B51-4EFE-A077-A44416C8AB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C4A34-C5A6-4EF4-AC02-41D860F6692A}" type="datetimeFigureOut">
              <a:rPr lang="cs-CZ"/>
              <a:pPr>
                <a:defRPr/>
              </a:pPr>
              <a:t>18.2.2013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13D5B-D22B-4CEE-A2A9-D159BF72A5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A0EEB-F5FD-4A63-AAD2-58CA90533C68}" type="datetimeFigureOut">
              <a:rPr lang="cs-CZ"/>
              <a:pPr>
                <a:defRPr/>
              </a:pPr>
              <a:t>18.2.2013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08BBB-F3FA-410F-93ED-8517CFA9B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95F78AA-2D9A-4A46-BEF0-3E7F4381E83E}" type="datetimeFigureOut">
              <a:rPr lang="cs-CZ"/>
              <a:pPr>
                <a:defRPr/>
              </a:pPr>
              <a:t>18.2.2013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679EB92-9BCA-403B-9BE0-9310F82938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72F58-7ADD-4FB0-8AFE-EFF95C9EF5CE}" type="datetimeFigureOut">
              <a:rPr lang="cs-CZ"/>
              <a:pPr>
                <a:defRPr/>
              </a:pPr>
              <a:t>18.2.2013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26158-F0E7-49B0-8713-A63BE38C78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Přímá spojnice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á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3DE20B6-60E2-4446-99DB-D573C1793391}" type="datetimeFigureOut">
              <a:rPr lang="cs-CZ"/>
              <a:pPr>
                <a:defRPr/>
              </a:pPr>
              <a:t>18.2.2013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78FFF69-DC09-4352-9AC2-8A5BCD5259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á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Přímá spojnice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362E643-EAF1-4B7C-A0C5-74BFB0662F3E}" type="datetimeFigureOut">
              <a:rPr lang="cs-CZ"/>
              <a:pPr>
                <a:defRPr/>
              </a:pPr>
              <a:t>18.2.2013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EA0946A-1367-4229-B65B-F0558E7FE6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7E67E78-FBF6-410C-822A-686321A9F5BF}" type="datetimeFigureOut">
              <a:rPr lang="cs-CZ"/>
              <a:pPr>
                <a:defRPr/>
              </a:pPr>
              <a:t>18.2.2013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á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E845802-00F1-47BA-8A26-E5E80FCD8B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19" r:id="rId4"/>
    <p:sldLayoutId id="2147483718" r:id="rId5"/>
    <p:sldLayoutId id="2147483723" r:id="rId6"/>
    <p:sldLayoutId id="2147483717" r:id="rId7"/>
    <p:sldLayoutId id="2147483724" r:id="rId8"/>
    <p:sldLayoutId id="2147483725" r:id="rId9"/>
    <p:sldLayoutId id="2147483716" r:id="rId10"/>
    <p:sldLayoutId id="214748371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Velká písmena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cs-CZ" smtClean="0"/>
              <a:t>Mgr. Nikola Vykydalová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813" y="274638"/>
            <a:ext cx="8678862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b="1" dirty="0" smtClean="0">
                <a:latin typeface="Arial Black" pitchFamily="34" charset="0"/>
              </a:rPr>
              <a:t>Školy, divadla, ostatní organizace</a:t>
            </a:r>
            <a:endParaRPr lang="cs-CZ" sz="4000" b="1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oficiální název píšeme velkým písmenem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Základní škola Loděnice, Gymnázium Benešov, Základní škola Čerčany, (navštěvuji základní školu), Karlova univerzita (Univerzita Karlova), Filozofická fakulta Masarykovy univerzity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i="1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i="1" dirty="0" smtClean="0">
                <a:latin typeface="Arial" pitchFamily="34" charset="0"/>
                <a:cs typeface="Arial" pitchFamily="34" charset="0"/>
              </a:rPr>
              <a:t>    Dejvické divadlo, Národní divadlo, Divadlo na Vinohradech, Divadlo Broadway (oficiální název)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i="1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i="1" dirty="0" smtClean="0">
                <a:latin typeface="Arial" pitchFamily="34" charset="0"/>
                <a:cs typeface="Arial" pitchFamily="34" charset="0"/>
              </a:rPr>
              <a:t>    Městský úřad Pohořelice, Obecní úřad Loděnice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i="1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i="1" dirty="0" smtClean="0">
                <a:latin typeface="Arial" pitchFamily="34" charset="0"/>
                <a:cs typeface="Arial" pitchFamily="34" charset="0"/>
              </a:rPr>
              <a:t>   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07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b="1" dirty="0" smtClean="0">
                <a:latin typeface="Arial Black" pitchFamily="34" charset="0"/>
              </a:rPr>
              <a:t>Umělecká díla, noviny, časopisy</a:t>
            </a:r>
            <a:endParaRPr lang="cs-CZ" sz="4000" b="1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u víceslovného názvu píšeme první slovo velkým písmenem, ostatní slova malým (pokud neobsahují vlastní jména)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Povídky malostranské, Bylo nás pět, Tři oříšky pro Popelku, Mona Lisa, Naše řeč, Květy, Lidové noviny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b="1" dirty="0" smtClean="0">
                <a:latin typeface="Arial Black" pitchFamily="34" charset="0"/>
              </a:rPr>
              <a:t>Významné dny</a:t>
            </a:r>
            <a:endParaRPr lang="cs-CZ" sz="4000" b="1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i="1" smtClean="0">
                <a:latin typeface="Arial" charset="0"/>
                <a:cs typeface="Arial" charset="0"/>
              </a:rPr>
              <a:t>Nový rok (1. ledna), Tři králové, Zelený čtvrtek, Velikonoční pondělí, Štědrý den, Boží hod vánoční, Vánoce, Hromnice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b="1" dirty="0" smtClean="0">
                <a:latin typeface="Arial Black" pitchFamily="34" charset="0"/>
              </a:rPr>
              <a:t>Výrobky, odrůdy, plemena</a:t>
            </a:r>
            <a:endParaRPr lang="cs-CZ" sz="4000" b="1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i="1" smtClean="0">
                <a:latin typeface="Arial" charset="0"/>
                <a:cs typeface="Arial" charset="0"/>
              </a:rPr>
              <a:t>Rama, Znojemské okurky, Coca-cola (umělecké logo – Coca-Cola), Škoda Fabia, Frankovka, pizza Margherita, dort Malakov</a:t>
            </a:r>
          </a:p>
          <a:p>
            <a:pPr>
              <a:buFont typeface="Wingdings" pitchFamily="2" charset="2"/>
              <a:buNone/>
            </a:pPr>
            <a:endParaRPr lang="cs-CZ" i="1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i="1" smtClean="0">
                <a:latin typeface="Arial" charset="0"/>
                <a:cs typeface="Arial" charset="0"/>
              </a:rPr>
              <a:t>rotvajler, lipicán, německý ovčák</a:t>
            </a:r>
          </a:p>
          <a:p>
            <a:pPr>
              <a:buFont typeface="Wingdings" pitchFamily="2" charset="2"/>
              <a:buNone/>
            </a:pPr>
            <a:endParaRPr lang="cs-CZ" i="1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i="1" smtClean="0">
                <a:latin typeface="Arial" charset="0"/>
                <a:cs typeface="Arial" charset="0"/>
              </a:rPr>
              <a:t>přeslička polní, včela medonosná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b="1" dirty="0" smtClean="0">
                <a:latin typeface="Arial Black" pitchFamily="34" charset="0"/>
              </a:rPr>
              <a:t>Velká písmena</a:t>
            </a:r>
            <a:endParaRPr lang="cs-CZ" sz="4000" b="1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rodná jména, příjmení, přídomky, přezdívky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Jan Novák, Karel Čtvrtý, Richard Lví srdce, Ivan M.         Jirous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i="1" dirty="0">
              <a:latin typeface="Arial" pitchFamily="34" charset="0"/>
              <a:cs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cizí jména se řídí výchozím jazykem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Leonardo da Vinci, Jean-Claude Van </a:t>
            </a:r>
            <a:r>
              <a:rPr lang="cs-CZ" i="1" dirty="0" err="1" smtClean="0">
                <a:latin typeface="Arial" pitchFamily="34" charset="0"/>
                <a:cs typeface="Arial" pitchFamily="34" charset="0"/>
              </a:rPr>
              <a:t>Damme</a:t>
            </a:r>
            <a:endParaRPr lang="cs-CZ" i="1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i="1" dirty="0">
              <a:latin typeface="Arial" pitchFamily="34" charset="0"/>
              <a:cs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příslušníci rodů a rodin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Přemyslovci, Novákovi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i="1" dirty="0">
              <a:latin typeface="Arial" pitchFamily="34" charset="0"/>
              <a:cs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jména příslušníků národů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Čech, Peruánec, Pražan, Pardubičtí, Francouz, Lužický Srb, Západoevropan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31775"/>
            <a:ext cx="7467600" cy="624205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postavy náboženské, mytologické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Bůh, Duch svatý, Buddha, Zeus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i="1" dirty="0">
              <a:latin typeface="Arial" pitchFamily="34" charset="0"/>
              <a:cs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ustálená označení autorů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Mnich sázavský, Sázavský mnich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i="1" dirty="0">
              <a:latin typeface="Arial" pitchFamily="34" charset="0"/>
              <a:cs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jména pohádkových bytostí, tradiční tituly, jména zvířat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medvídek </a:t>
            </a:r>
            <a:r>
              <a:rPr lang="cs-CZ" i="1" dirty="0" err="1" smtClean="0">
                <a:latin typeface="Arial" pitchFamily="34" charset="0"/>
                <a:cs typeface="Arial" pitchFamily="34" charset="0"/>
              </a:rPr>
              <a:t>Pú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, Ferda Mravenec, Vaše Veličenstvo, kůň Šemík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i="1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 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b="1" dirty="0" smtClean="0">
                <a:latin typeface="Arial Black" pitchFamily="34" charset="0"/>
              </a:rPr>
              <a:t>S malým písmenem píšeme</a:t>
            </a:r>
            <a:endParaRPr lang="cs-CZ" sz="4000" b="1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jména příslušníků antropologických skupin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běloch, černoch, indián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i="1" dirty="0">
              <a:latin typeface="Arial" pitchFamily="34" charset="0"/>
              <a:cs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příslušníci náboženských skupin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katolík, evangelík, žid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   (Žid = příslušník národa)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i="1" dirty="0">
              <a:latin typeface="Arial" pitchFamily="34" charset="0"/>
              <a:cs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členové politických stran, sportovních klubů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sociální demokrat, sparťan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b="1" dirty="0" smtClean="0">
                <a:latin typeface="Arial Black" pitchFamily="34" charset="0"/>
              </a:rPr>
              <a:t>Světadíly, země, území</a:t>
            </a:r>
            <a:endParaRPr lang="cs-CZ" sz="4000" b="1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jednoslovné názvy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Evropa, Amerika, Balkán, Jihlavsko, Posázaví, Nizozemí, Finsko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i="1" dirty="0">
              <a:latin typeface="Arial" pitchFamily="34" charset="0"/>
              <a:cs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dvouslovné názvy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Pyrenejský poloostrov, Střelkový mys, Ohňová země, poloostrov Pyrenejský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i="1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-   součástí zeměpisného názvu jsou přídavná jména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Jižní Amerika, Jižní Korea, Zadní Indie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i="1" dirty="0" smtClean="0">
                <a:latin typeface="Arial" pitchFamily="34" charset="0"/>
                <a:cs typeface="Arial" pitchFamily="34" charset="0"/>
              </a:rPr>
              <a:t>    (západní Evropa, západní Čechy, horní Povltaví)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i="1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i="1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i="1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i="1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b="1" dirty="0" smtClean="0">
                <a:latin typeface="Arial Black" pitchFamily="34" charset="0"/>
              </a:rPr>
              <a:t>Vodstvo, hory, pohoří, nížiny</a:t>
            </a:r>
            <a:endParaRPr lang="cs-CZ" sz="4000" b="1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spojení přídavného jména a podstatného jména od původu obecného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Severní moře, Černé jezero, Niagarské vodopády, Krušné hory, Černá hora (Černá Hora – název státu), oceán Tichý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i="1" dirty="0">
              <a:latin typeface="Arial" pitchFamily="34" charset="0"/>
              <a:cs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spojení přídavného a podstatného jména vlastního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   Vysoké Tatry, Hrubý Jeseník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  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5250" y="274638"/>
            <a:ext cx="904875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b="1" dirty="0" smtClean="0">
                <a:latin typeface="Arial Black" pitchFamily="34" charset="0"/>
              </a:rPr>
              <a:t>Obce, města, městské části, sídliště</a:t>
            </a:r>
            <a:endParaRPr lang="cs-CZ" sz="4000" b="1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u víceslovných bezpředložkových názvů píšeme u všech slov velká písmena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České Budějovice, Karlovy Vary, Lázně Bohdaneč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i="1" dirty="0">
              <a:latin typeface="Arial" pitchFamily="34" charset="0"/>
              <a:cs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u názvů s předložkou píšeme předložku malým písmem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Ústí nad Labem, Nové Město na Moravě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i="1" dirty="0">
              <a:latin typeface="Arial" pitchFamily="34" charset="0"/>
              <a:cs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městské části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Malá Strana, Jižní Město, Sídliště Antala Staška  (sídliště je součást názvu), sídliště Černý Most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b="1" dirty="0" smtClean="0">
                <a:latin typeface="Arial Black" pitchFamily="34" charset="0"/>
              </a:rPr>
              <a:t>Ulice, třídy, náměstí, mosty</a:t>
            </a:r>
            <a:endParaRPr lang="cs-CZ" sz="4000" b="1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u="sng" dirty="0" smtClean="0">
                <a:latin typeface="Arial" pitchFamily="34" charset="0"/>
                <a:cs typeface="Arial" pitchFamily="34" charset="0"/>
              </a:rPr>
              <a:t>obecné poučení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– výrazy ulice, třída, náměstí a jiné se píšou malým písmenem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předložková spojení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Do Luk, náměstí Mezi Zahrádkami, ulice Pod Kaštany, K Novému </a:t>
            </a:r>
            <a:r>
              <a:rPr lang="cs-CZ" i="1" dirty="0" err="1" smtClean="0">
                <a:latin typeface="Arial" pitchFamily="34" charset="0"/>
                <a:cs typeface="Arial" pitchFamily="34" charset="0"/>
              </a:rPr>
              <a:t>Spořilovu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, U Panského dvora, U Tří růží, náměstí Míru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b="1" dirty="0" smtClean="0">
                <a:latin typeface="Arial Black" pitchFamily="34" charset="0"/>
              </a:rPr>
              <a:t>Kostely, chrámy, domy</a:t>
            </a:r>
            <a:endParaRPr lang="cs-CZ" sz="4000" b="1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 velkým písmenem se tradičně píšou názvy památek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Pražský hrad (Hrad), Betlémská kaple, Sázavský klášter, Chrám sv. Víta, bazilika sv. Jiří, kostel Nanebevzetí Panny Marie, hrad Kost, Veletržní palác, Bílý dům, dům U Černé vdovy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105</TotalTime>
  <Words>439</Words>
  <Application>Microsoft Office PowerPoint</Application>
  <PresentationFormat>On-screen Show (4:3)</PresentationFormat>
  <Paragraphs>92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7</vt:i4>
      </vt:variant>
      <vt:variant>
        <vt:lpstr>Nadpisy snímků</vt:lpstr>
      </vt:variant>
      <vt:variant>
        <vt:i4>13</vt:i4>
      </vt:variant>
    </vt:vector>
  </HeadingPairs>
  <TitlesOfParts>
    <vt:vector size="26" baseType="lpstr">
      <vt:lpstr>Century Schoolbook</vt:lpstr>
      <vt:lpstr>Arial</vt:lpstr>
      <vt:lpstr>Wingdings</vt:lpstr>
      <vt:lpstr>Wingdings 2</vt:lpstr>
      <vt:lpstr>Calibri</vt:lpstr>
      <vt:lpstr>Arial Black</vt:lpstr>
      <vt:lpstr>Arkýř</vt:lpstr>
      <vt:lpstr>Arkýř</vt:lpstr>
      <vt:lpstr>Arkýř</vt:lpstr>
      <vt:lpstr>Arkýř</vt:lpstr>
      <vt:lpstr>Arkýř</vt:lpstr>
      <vt:lpstr>Arkýř</vt:lpstr>
      <vt:lpstr>Arkýř</vt:lpstr>
      <vt:lpstr>VELKÁ PÍSMENA</vt:lpstr>
      <vt:lpstr>VELKÁ PÍSMENA</vt:lpstr>
      <vt:lpstr>Snímek 3</vt:lpstr>
      <vt:lpstr>S MALÝM PÍSMENEM PÍŠEME</vt:lpstr>
      <vt:lpstr>SVĚTADÍLY, ZEMĚ, ÚZEMÍ</vt:lpstr>
      <vt:lpstr>VODSTVO, HORY, POHOŘÍ, NÍŽINY</vt:lpstr>
      <vt:lpstr>OBCE, MĚSTA, MĚSTSKÉ ČÁSTI, SÍDLIŠTĚ</vt:lpstr>
      <vt:lpstr>ULICE, TŘÍDY, NÁMĚSTÍ, MOSTY</vt:lpstr>
      <vt:lpstr>KOSTELY, CHRÁMY, DOMY</vt:lpstr>
      <vt:lpstr>ŠKOLY, DIVADLA, OSTATNÍ ORGANIZACE</vt:lpstr>
      <vt:lpstr>UMĚLECKÁ DÍLA, NOVINY, ČASOPISY</vt:lpstr>
      <vt:lpstr>VÝZNAMNÉ DNY</vt:lpstr>
      <vt:lpstr>VÝROBKY, ODRŮDY, PLEMENA</vt:lpstr>
    </vt:vector>
  </TitlesOfParts>
  <Company>Základní škola a Mateřská škola, Loděnice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Velká písmena</dc:title>
  <dc:creator>NOTEBOOK_ASUS</dc:creator>
  <cp:lastModifiedBy>Zdenek PC</cp:lastModifiedBy>
  <cp:revision>12</cp:revision>
  <dcterms:created xsi:type="dcterms:W3CDTF">2012-12-29T15:17:30Z</dcterms:created>
  <dcterms:modified xsi:type="dcterms:W3CDTF">2013-02-18T18:31:38Z</dcterms:modified>
</cp:coreProperties>
</file>